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6" r:id="rId9"/>
    <p:sldId id="264" r:id="rId10"/>
    <p:sldId id="267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27/03/2021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Alessio Pirri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O46002008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Mobile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4788FD-5DFA-4FD4-9E87-EB6807003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7" b="-115"/>
          <a:stretch/>
        </p:blipFill>
        <p:spPr>
          <a:xfrm>
            <a:off x="5536443" y="20275"/>
            <a:ext cx="1303658" cy="684786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17AE9A6-E24F-4379-88F7-65918068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810" y="-10142"/>
            <a:ext cx="1304657" cy="6852498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813C17-31FF-476B-AA12-E371AD769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89" y="962292"/>
            <a:ext cx="359142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89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Sito per la gestione di una catena di gommisti che implementa sia un e-commerce per i clienti sia il front-end che utilizzano gli impiegati per la gestione della base di dati. L’applicazione dovrà consentire:</a:t>
            </a:r>
          </a:p>
          <a:p>
            <a:pPr lvl="1"/>
            <a:r>
              <a:rPr lang="it-IT" sz="2000" dirty="0"/>
              <a:t>Ai clienti, di accedere al catalogo dei prodotti e permettere loro di effettuare acquisti. Nell’area riservata gli utenti possono inoltre visualizzare anche le transazioni effettuate in negozio.</a:t>
            </a:r>
          </a:p>
          <a:p>
            <a:pPr lvl="1"/>
            <a:r>
              <a:rPr lang="it-IT" sz="2000" dirty="0"/>
              <a:t>Agli impiegati, la gestione delle operazioni effettuate in negozio dai clienti e la gestione dell’organico.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3464A6-D88F-4052-861A-BCAA7FF66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773" y="0"/>
            <a:ext cx="6156789" cy="68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866EDF4-22DC-4967-8D12-72918793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87"/>
          <a:stretch/>
        </p:blipFill>
        <p:spPr>
          <a:xfrm>
            <a:off x="4037826" y="0"/>
            <a:ext cx="8154323" cy="1711354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15ED45-26C9-4B14-A231-66CA03478C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27"/>
          <a:stretch/>
        </p:blipFill>
        <p:spPr>
          <a:xfrm>
            <a:off x="4037826" y="2031394"/>
            <a:ext cx="4074113" cy="4496427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11E7D6C-0818-437F-BD75-2535A143E2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7" b="1590"/>
          <a:stretch/>
        </p:blipFill>
        <p:spPr>
          <a:xfrm>
            <a:off x="8170841" y="1782287"/>
            <a:ext cx="4018111" cy="50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8FF4D4F-D8CE-412D-8F0D-DCDB9B493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96" r="239" b="47502"/>
          <a:stretch/>
        </p:blipFill>
        <p:spPr>
          <a:xfrm>
            <a:off x="4037827" y="-10141"/>
            <a:ext cx="4075558" cy="1737342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485B5A43-47AA-48F7-BFF2-98D7B586A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3" t="3857" r="1637" b="35554"/>
          <a:stretch/>
        </p:blipFill>
        <p:spPr>
          <a:xfrm>
            <a:off x="8151113" y="-10141"/>
            <a:ext cx="4037839" cy="1737342"/>
          </a:xfrm>
          <a:prstGeom prst="rect">
            <a:avLst/>
          </a:prstGeom>
        </p:spPr>
      </p:pic>
      <p:pic>
        <p:nvPicPr>
          <p:cNvPr id="25" name="Immagine 2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E75B74-1B83-4439-B5A5-A48F6A34B1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94"/>
          <a:stretch/>
        </p:blipFill>
        <p:spPr>
          <a:xfrm>
            <a:off x="4034779" y="1727201"/>
            <a:ext cx="3883714" cy="5120661"/>
          </a:xfrm>
          <a:prstGeom prst="rect">
            <a:avLst/>
          </a:prstGeom>
        </p:spPr>
      </p:pic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FD95307-02BF-4A1F-93E9-47BE21EB1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83" y="1737342"/>
            <a:ext cx="4001393" cy="511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1/3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BEB8ED-4563-4310-AFC8-52324F124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29" b="7457"/>
          <a:stretch/>
        </p:blipFill>
        <p:spPr>
          <a:xfrm>
            <a:off x="4034829" y="10133"/>
            <a:ext cx="8154123" cy="664928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5CE790E-5121-4D99-A949-FC3891B53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/>
          <a:stretch/>
        </p:blipFill>
        <p:spPr>
          <a:xfrm>
            <a:off x="9353154" y="3507886"/>
            <a:ext cx="2838846" cy="16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2/3 (HTML)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780EE6-BE38-4320-ABA3-FA39C10A1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r="11630"/>
          <a:stretch/>
        </p:blipFill>
        <p:spPr>
          <a:xfrm>
            <a:off x="4037827" y="0"/>
            <a:ext cx="3979481" cy="6858000"/>
          </a:xfrm>
          <a:prstGeom prst="rect">
            <a:avLst/>
          </a:prstGeom>
        </p:spPr>
      </p:pic>
      <p:pic>
        <p:nvPicPr>
          <p:cNvPr id="11" name="Immagine 10" descr="Immagine che contiene testo, computer, screenshot&#10;&#10;Descrizione generata automaticamente">
            <a:extLst>
              <a:ext uri="{FF2B5EF4-FFF2-40B4-BE49-F238E27FC236}">
                <a16:creationId xmlns:a16="http://schemas.microsoft.com/office/drawing/2014/main" id="{8E7C5147-BDCA-4CAD-80A0-06EEF8149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r="11761"/>
          <a:stretch/>
        </p:blipFill>
        <p:spPr>
          <a:xfrm>
            <a:off x="7938800" y="-10142"/>
            <a:ext cx="425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1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3/3 (CSS)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7B5B93-C1F4-4FAF-851E-F031DEC28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10138"/>
            <a:ext cx="2903272" cy="6858000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4DB761-AC7D-429C-9728-1BFD812C8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85"/>
          <a:stretch/>
        </p:blipFill>
        <p:spPr>
          <a:xfrm>
            <a:off x="6628802" y="10138"/>
            <a:ext cx="2619994" cy="6858000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D14934-A38A-4670-A6A7-4147C0F2D6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" r="13179"/>
          <a:stretch/>
        </p:blipFill>
        <p:spPr>
          <a:xfrm>
            <a:off x="9188585" y="10138"/>
            <a:ext cx="298029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5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Screenshot e codice (HTML+CSS)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BB47FB-1D5E-4C2F-8534-80632F0FF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94"/>
          <a:stretch/>
        </p:blipFill>
        <p:spPr>
          <a:xfrm>
            <a:off x="4040873" y="2267819"/>
            <a:ext cx="4463515" cy="397247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8E81FF-5841-4999-AA55-11509BCFF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"/>
          <a:stretch/>
        </p:blipFill>
        <p:spPr>
          <a:xfrm>
            <a:off x="8507437" y="1961467"/>
            <a:ext cx="3684563" cy="48965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35EEB1-3DEA-450B-A816-891DC87E97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"/>
          <a:stretch/>
        </p:blipFill>
        <p:spPr>
          <a:xfrm>
            <a:off x="4039937" y="511388"/>
            <a:ext cx="8149015" cy="61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127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 1/3</vt:lpstr>
      <vt:lpstr>Sezione contenuti 2/3 (HTML)</vt:lpstr>
      <vt:lpstr>Sezione contenuti 3/3 (CSS)</vt:lpstr>
      <vt:lpstr>Footer</vt:lpstr>
      <vt:lpstr>Mobile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Alessio Pirri</cp:lastModifiedBy>
  <cp:revision>15</cp:revision>
  <dcterms:created xsi:type="dcterms:W3CDTF">2021-03-24T16:57:46Z</dcterms:created>
  <dcterms:modified xsi:type="dcterms:W3CDTF">2021-03-27T14:22:21Z</dcterms:modified>
</cp:coreProperties>
</file>